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4BB"/>
    <a:srgbClr val="FAEDE2"/>
    <a:srgbClr val="D78DFF"/>
    <a:srgbClr val="FDF6ED"/>
    <a:srgbClr val="FFF9F1"/>
    <a:srgbClr val="FAD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3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74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15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30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73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1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89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5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63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68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18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5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CBC5-B3F4-4D3D-ACD0-64A2CC31FF6A}" type="datetimeFigureOut">
              <a:rPr lang="tr-TR" smtClean="0"/>
              <a:t>17.03.2026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33D5-B8E2-C7A9-6B2F-ED2B3AA4F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DE850EF-503E-BEE0-28F0-59FF1E323C3F}"/>
              </a:ext>
            </a:extLst>
          </p:cNvPr>
          <p:cNvSpPr/>
          <p:nvPr/>
        </p:nvSpPr>
        <p:spPr>
          <a:xfrm>
            <a:off x="402577" y="2812077"/>
            <a:ext cx="433834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OLGU BİLDİRİSİ</a:t>
            </a:r>
          </a:p>
          <a:p>
            <a:pPr algn="ctr"/>
            <a:r>
              <a:rPr lang="tr-TR" sz="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İSE</a:t>
            </a:r>
            <a:endParaRPr lang="tr-TR" sz="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D0974B2-D01E-CE16-425F-FBBB15F5CCA9}"/>
              </a:ext>
            </a:extLst>
          </p:cNvPr>
          <p:cNvSpPr/>
          <p:nvPr/>
        </p:nvSpPr>
        <p:spPr>
          <a:xfrm>
            <a:off x="402577" y="4443293"/>
            <a:ext cx="43383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Yazı Tipi: </a:t>
            </a:r>
            <a:r>
              <a:rPr lang="tr-TR" sz="1400" b="1" dirty="0" err="1"/>
              <a:t>Arial</a:t>
            </a:r>
            <a:r>
              <a:rPr lang="tr-TR" sz="1400" b="1" dirty="0"/>
              <a:t> kullanılacaktır.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Ana Başlık: 12+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Alt Başlık: 9+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İçerik Metni: 8+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İçerik metinleri belirlenen çerçevelerin içerisinde yer alacaktır.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Çerçeve uzunluğu, içeriğin uzunluğuna göre ayarlanabilir.</a:t>
            </a:r>
          </a:p>
        </p:txBody>
      </p:sp>
    </p:spTree>
    <p:extLst>
      <p:ext uri="{BB962C8B-B14F-4D97-AF65-F5344CB8AC3E}">
        <p14:creationId xmlns:p14="http://schemas.microsoft.com/office/powerpoint/2010/main" val="70315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C9362-4841-90A8-6B1E-279BEAA4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55A5CC5-B3CA-7F23-A827-C5A211B4D966}"/>
              </a:ext>
            </a:extLst>
          </p:cNvPr>
          <p:cNvSpPr txBox="1"/>
          <p:nvPr/>
        </p:nvSpPr>
        <p:spPr>
          <a:xfrm>
            <a:off x="163842" y="1026919"/>
            <a:ext cx="4815815" cy="461665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ANA BAŞLIK 12pt</a:t>
            </a:r>
          </a:p>
          <a:p>
            <a:pPr algn="ctr"/>
            <a:r>
              <a:rPr lang="tr-TR" sz="1200" dirty="0"/>
              <a:t>Yazar ismi, kurumlar (9pt)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5654D32-F7D6-2C7F-4304-39F8955EB201}"/>
              </a:ext>
            </a:extLst>
          </p:cNvPr>
          <p:cNvSpPr txBox="1"/>
          <p:nvPr/>
        </p:nvSpPr>
        <p:spPr>
          <a:xfrm>
            <a:off x="163836" y="1912107"/>
            <a:ext cx="4815815" cy="1061829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/>
              <a:t>GİRİŞ:</a:t>
            </a:r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C9E66AB-28AD-5123-16C0-5956DB27BDB8}"/>
              </a:ext>
            </a:extLst>
          </p:cNvPr>
          <p:cNvSpPr txBox="1"/>
          <p:nvPr/>
        </p:nvSpPr>
        <p:spPr>
          <a:xfrm>
            <a:off x="163836" y="3268799"/>
            <a:ext cx="4815815" cy="1061829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/>
              <a:t>OLGU:</a:t>
            </a:r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4973B26-F627-C1BA-F42D-0F6053ADBF3B}"/>
              </a:ext>
            </a:extLst>
          </p:cNvPr>
          <p:cNvSpPr txBox="1"/>
          <p:nvPr/>
        </p:nvSpPr>
        <p:spPr>
          <a:xfrm>
            <a:off x="163840" y="4961901"/>
            <a:ext cx="4815815" cy="1061829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/>
              <a:t>TARTIŞMA:</a:t>
            </a:r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8E77B39-1ADA-232F-7698-5F433771182A}"/>
              </a:ext>
            </a:extLst>
          </p:cNvPr>
          <p:cNvSpPr txBox="1"/>
          <p:nvPr/>
        </p:nvSpPr>
        <p:spPr>
          <a:xfrm>
            <a:off x="163838" y="6655003"/>
            <a:ext cx="4815815" cy="1338828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/>
              <a:t>SONUÇ:</a:t>
            </a:r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  <a:p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29576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1665-3FAA-1BEC-E215-60AC9560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E427469-79E3-C351-8250-C4C1BC63EDB8}"/>
              </a:ext>
            </a:extLst>
          </p:cNvPr>
          <p:cNvSpPr/>
          <p:nvPr/>
        </p:nvSpPr>
        <p:spPr>
          <a:xfrm>
            <a:off x="402578" y="2171343"/>
            <a:ext cx="433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ÇALIŞMA VERİSİ İÇEREN BİLDİRİ İSE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B73EC09-AC41-D5E5-C7CE-B9A20126AA01}"/>
              </a:ext>
            </a:extLst>
          </p:cNvPr>
          <p:cNvSpPr/>
          <p:nvPr/>
        </p:nvSpPr>
        <p:spPr>
          <a:xfrm>
            <a:off x="402578" y="4572000"/>
            <a:ext cx="43383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Yazı Tipi: </a:t>
            </a:r>
            <a:r>
              <a:rPr lang="tr-TR" sz="1400" b="1" dirty="0" err="1"/>
              <a:t>Arial</a:t>
            </a:r>
            <a:r>
              <a:rPr lang="tr-TR" sz="1400" b="1" dirty="0"/>
              <a:t> kullanılacaktır.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Ana Başlık: 12+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Alt Başlık: 9+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İçerik Metni: 8+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İçerik metinleri belirlenen çerçevelerin içerisinde yer alacaktır.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Çerçeve uzunluğu, içeriğin uzunluğuna göre ayarlanabilir.</a:t>
            </a:r>
          </a:p>
        </p:txBody>
      </p:sp>
    </p:spTree>
    <p:extLst>
      <p:ext uri="{BB962C8B-B14F-4D97-AF65-F5344CB8AC3E}">
        <p14:creationId xmlns:p14="http://schemas.microsoft.com/office/powerpoint/2010/main" val="32117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A1BC8-2FE4-56DA-E44B-85E84729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FF3074D-D81D-8FEA-A0CA-1EBEAED48577}"/>
              </a:ext>
            </a:extLst>
          </p:cNvPr>
          <p:cNvSpPr txBox="1"/>
          <p:nvPr/>
        </p:nvSpPr>
        <p:spPr>
          <a:xfrm>
            <a:off x="163839" y="1008011"/>
            <a:ext cx="4815815" cy="415498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ANA BAŞLIK 12pt</a:t>
            </a:r>
          </a:p>
          <a:p>
            <a:pPr algn="ctr"/>
            <a:r>
              <a:rPr lang="tr-TR" sz="900" dirty="0"/>
              <a:t>Yazar ismi, kurumlar (9pt)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8E223B4-27AA-3C97-3468-E5DBAFC669AE}"/>
              </a:ext>
            </a:extLst>
          </p:cNvPr>
          <p:cNvSpPr txBox="1"/>
          <p:nvPr/>
        </p:nvSpPr>
        <p:spPr>
          <a:xfrm>
            <a:off x="163839" y="1720867"/>
            <a:ext cx="4815815" cy="615553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GİRİŞ: Alt başlık 9pt </a:t>
            </a:r>
          </a:p>
          <a:p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İçerikler 8pt</a:t>
            </a:r>
          </a:p>
          <a:p>
            <a:endParaRPr lang="tr-T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89039EB-B3D1-F400-2FAD-B1F77F6F121E}"/>
              </a:ext>
            </a:extLst>
          </p:cNvPr>
          <p:cNvSpPr txBox="1"/>
          <p:nvPr/>
        </p:nvSpPr>
        <p:spPr>
          <a:xfrm>
            <a:off x="163838" y="2695333"/>
            <a:ext cx="4815815" cy="507831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AMAÇ: Alt başlık 9pt </a:t>
            </a:r>
          </a:p>
          <a:p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İçerikler 8pt</a:t>
            </a: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9DFED83-A3FF-A045-D383-AD7531425A7C}"/>
              </a:ext>
            </a:extLst>
          </p:cNvPr>
          <p:cNvSpPr txBox="1"/>
          <p:nvPr/>
        </p:nvSpPr>
        <p:spPr>
          <a:xfrm>
            <a:off x="163839" y="3715966"/>
            <a:ext cx="4815815" cy="754053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MATERYAL VE METOD:</a:t>
            </a:r>
          </a:p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Alt başlık 9pt </a:t>
            </a:r>
          </a:p>
          <a:p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İçerikler 8pt</a:t>
            </a:r>
          </a:p>
          <a:p>
            <a:endParaRPr lang="tr-T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3505D62-987E-EA92-7343-BBA85739A5B7}"/>
              </a:ext>
            </a:extLst>
          </p:cNvPr>
          <p:cNvSpPr txBox="1"/>
          <p:nvPr/>
        </p:nvSpPr>
        <p:spPr>
          <a:xfrm>
            <a:off x="163839" y="4861093"/>
            <a:ext cx="4815815" cy="923330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BULGULAR:</a:t>
            </a:r>
          </a:p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Alt başlık 9pt </a:t>
            </a:r>
          </a:p>
          <a:p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İçerikler 8pt</a:t>
            </a: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DD6501-ED04-48A9-05A3-E231AC9D4EA5}"/>
              </a:ext>
            </a:extLst>
          </p:cNvPr>
          <p:cNvSpPr txBox="1"/>
          <p:nvPr/>
        </p:nvSpPr>
        <p:spPr>
          <a:xfrm>
            <a:off x="163839" y="6190886"/>
            <a:ext cx="4815815" cy="769441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TARTIŞMA:</a:t>
            </a:r>
          </a:p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Alt başlık 9pt </a:t>
            </a:r>
          </a:p>
          <a:p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İçerikler 8pt</a:t>
            </a: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C1D87C-121F-7067-2F8C-7A3D1A453640}"/>
              </a:ext>
            </a:extLst>
          </p:cNvPr>
          <p:cNvSpPr txBox="1"/>
          <p:nvPr/>
        </p:nvSpPr>
        <p:spPr>
          <a:xfrm>
            <a:off x="163839" y="7520679"/>
            <a:ext cx="4815815" cy="769441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SONUÇ:</a:t>
            </a:r>
          </a:p>
          <a:p>
            <a:r>
              <a:rPr lang="tr-TR" sz="900" dirty="0">
                <a:latin typeface="Arial" panose="020B0604020202020204" pitchFamily="34" charset="0"/>
                <a:cs typeface="Arial" panose="020B0604020202020204" pitchFamily="34" charset="0"/>
              </a:rPr>
              <a:t>Alt başlık 9pt </a:t>
            </a:r>
          </a:p>
          <a:p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İçerikler 8pt</a:t>
            </a: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4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140</TotalTime>
  <Words>160</Words>
  <Application>Microsoft Office PowerPoint</Application>
  <PresentationFormat>Ekran Gösterisi (16:9)</PresentationFormat>
  <Paragraphs>58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Tuna Turhan</dc:creator>
  <cp:lastModifiedBy>Tuna Turhan</cp:lastModifiedBy>
  <cp:revision>12</cp:revision>
  <dcterms:created xsi:type="dcterms:W3CDTF">2025-12-17T07:32:22Z</dcterms:created>
  <dcterms:modified xsi:type="dcterms:W3CDTF">2026-03-17T08:13:42Z</dcterms:modified>
</cp:coreProperties>
</file>