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283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CF87-04A1-4F94-9ECA-242A9B47398C}" type="datetimeFigureOut">
              <a:rPr lang="tr-TR" smtClean="0"/>
              <a:t>25.03.2025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941C-BAD3-4AE8-A97A-8A996AF5E0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12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CF87-04A1-4F94-9ECA-242A9B47398C}" type="datetimeFigureOut">
              <a:rPr lang="tr-TR" smtClean="0"/>
              <a:t>25.03.2025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941C-BAD3-4AE8-A97A-8A996AF5E0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408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CF87-04A1-4F94-9ECA-242A9B47398C}" type="datetimeFigureOut">
              <a:rPr lang="tr-TR" smtClean="0"/>
              <a:t>25.03.2025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941C-BAD3-4AE8-A97A-8A996AF5E0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2724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CF87-04A1-4F94-9ECA-242A9B47398C}" type="datetimeFigureOut">
              <a:rPr lang="tr-TR" smtClean="0"/>
              <a:t>25.03.2025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941C-BAD3-4AE8-A97A-8A996AF5E0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8495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CF87-04A1-4F94-9ECA-242A9B47398C}" type="datetimeFigureOut">
              <a:rPr lang="tr-TR" smtClean="0"/>
              <a:t>25.03.2025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941C-BAD3-4AE8-A97A-8A996AF5E0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416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CF87-04A1-4F94-9ECA-242A9B47398C}" type="datetimeFigureOut">
              <a:rPr lang="tr-TR" smtClean="0"/>
              <a:t>25.03.2025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941C-BAD3-4AE8-A97A-8A996AF5E0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914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CF87-04A1-4F94-9ECA-242A9B47398C}" type="datetimeFigureOut">
              <a:rPr lang="tr-TR" smtClean="0"/>
              <a:t>25.03.2025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941C-BAD3-4AE8-A97A-8A996AF5E0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252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CF87-04A1-4F94-9ECA-242A9B47398C}" type="datetimeFigureOut">
              <a:rPr lang="tr-TR" smtClean="0"/>
              <a:t>25.03.2025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941C-BAD3-4AE8-A97A-8A996AF5E0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5764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CF87-04A1-4F94-9ECA-242A9B47398C}" type="datetimeFigureOut">
              <a:rPr lang="tr-TR" smtClean="0"/>
              <a:t>25.03.2025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941C-BAD3-4AE8-A97A-8A996AF5E0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9301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CF87-04A1-4F94-9ECA-242A9B47398C}" type="datetimeFigureOut">
              <a:rPr lang="tr-TR" smtClean="0"/>
              <a:t>25.03.2025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941C-BAD3-4AE8-A97A-8A996AF5E0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385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CF87-04A1-4F94-9ECA-242A9B47398C}" type="datetimeFigureOut">
              <a:rPr lang="tr-TR" smtClean="0"/>
              <a:t>25.03.2025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941C-BAD3-4AE8-A97A-8A996AF5E0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0109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0CF87-04A1-4F94-9ECA-242A9B47398C}" type="datetimeFigureOut">
              <a:rPr lang="tr-TR" smtClean="0"/>
              <a:t>25.03.2025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F941C-BAD3-4AE8-A97A-8A996AF5E0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92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3692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Geniş ekran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</cp:revision>
  <dcterms:created xsi:type="dcterms:W3CDTF">2025-03-25T12:29:17Z</dcterms:created>
  <dcterms:modified xsi:type="dcterms:W3CDTF">2025-03-25T12:29:37Z</dcterms:modified>
</cp:coreProperties>
</file>